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70" r:id="rId13"/>
    <p:sldId id="268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88833-9F1B-E791-DC4E-9DBF8458E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160F00-A557-E41F-DEDB-2840CAC1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9CA91-0C9E-C540-3B48-4EB3912CB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1261B8-8EA4-6112-9F49-008EF642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E6D761-9438-2AA4-BDAC-18FCB9AE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2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0A5B0-6384-4598-132F-3D577938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E341DD-2388-7A38-5A6D-4AE17C8F8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73AB61-348A-6B3E-5205-29D2256F0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CD349D-CEB6-6874-6F46-8377B48B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80090C-A3CB-AA19-47DA-0EB5F120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27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B78231-BBC6-1E51-5E72-E75D8EBB6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34672B-3AD0-75BC-57A3-2E2C140D8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5065C-F69A-FC63-D282-2E992B28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3C0843-12AA-ACDB-8BF7-824A30DB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2E5803-7575-33F0-6F1B-641AF25D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5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D1935-1B67-1B90-7E86-00C76D47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DBEFEF-08E4-778A-E6C1-290A4ECCB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3FBA5D-AE39-C349-6C75-6EC8E9CE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1C2BA1-3713-E3F2-C899-7B65C8C4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D1B45-4DAC-D66C-386F-3B3E545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5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0037E-8E68-C7FF-FD68-AB2167B8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415E32-C803-450E-6303-E8DDCDE6F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96D24A-9F50-6C34-6623-1CD5665B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E700E-4F12-77D6-82E5-46EA170A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F2ADE7-B856-A24A-DEB5-BA022485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0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29EAF-68FF-2409-7892-C632AB20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97C978-31E3-F43A-ABC2-E6B12730A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BA78D6-0947-39FC-A031-B4B7E7A76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AF346D-2C5E-5639-45AA-F0D67F11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CC31C1-700C-3D0E-22A7-61CF24C47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938987-C978-F160-7857-A74DBA66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34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07D59-25E3-88ED-6713-CCB5D70B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A1B8C6-03F1-9896-F22C-F97DBBBDD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0F4304-1A6B-9101-1082-251DF6410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1E0E212-E44D-BF84-0564-4ADD1838A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547A9FB-EE70-9176-427C-312F48F04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9817-9062-F13B-00E8-3A441CB3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0E83F4-C8EC-1710-F484-97FD31F6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2A87FE-89A7-E997-D26A-D6FE2DFE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26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DBC26-76D2-56BF-0C2A-690E6EE5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2EAF81-2B2A-4750-D63E-222B941C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C42B13-C0EB-E927-865C-6E67AAB85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F3E037-64D8-EBFA-2BF6-B9E74C8D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38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3DA6A8-10EF-C162-FA57-6401E09D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C0CEFF-095E-F341-EEF0-101F9567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D5BA27-0217-631F-D262-1F52CAB7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85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46F32-2723-1564-9A22-04CA976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CA15D-760F-77D1-07B7-605F2C728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275623-4BED-7105-0276-0536D567F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58AAE0-855A-CFC1-372F-C6DF2845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ECC159-E2FA-377F-B782-E19575FD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2F5FFC-3450-E201-489C-CF5429DC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60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3E500-5800-F43D-FF54-1B4AD590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3E412E-6521-AD16-06E4-59220E64F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87161C-ACC7-53E0-154D-70E7816F5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B2D382-8380-3E45-7914-46F42CF4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94AF1C-41AE-50C4-CDB2-9053A76F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212290-E15D-28CB-DF38-CAA82EB0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60BF62-5865-C035-2460-5BE30260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5C56BD-AF56-2570-A306-79565BC70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1AB24-CAD7-6206-2DB8-7AEF298D6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0EED0-0790-4820-8DEF-A2856E8D42DB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1066E9-8DDA-A10D-A896-95CDBD759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F8B2F0-86ED-73E8-9D7A-C47125C41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029D1-6C76-4707-A18A-9463A5C531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33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31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110">
              <a:srgbClr val="92D050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D32742A-B447-0CC1-4D69-0DEABF9F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9" y="412484"/>
            <a:ext cx="9144793" cy="16582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F48189-C33A-F75D-78E0-93609F08A0D8}"/>
              </a:ext>
            </a:extLst>
          </p:cNvPr>
          <p:cNvSpPr txBox="1"/>
          <p:nvPr/>
        </p:nvSpPr>
        <p:spPr>
          <a:xfrm>
            <a:off x="1716741" y="486459"/>
            <a:ext cx="8758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Desenvolvimento de uma aplicação móvel em um ambiente de negócio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Análise e desenvolvimento de sistemas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FE107E-7E6D-C7D3-D22C-6B97D7972D89}"/>
              </a:ext>
            </a:extLst>
          </p:cNvPr>
          <p:cNvSpPr txBox="1"/>
          <p:nvPr/>
        </p:nvSpPr>
        <p:spPr>
          <a:xfrm>
            <a:off x="3048000" y="32443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TURISTANDO</a:t>
            </a:r>
            <a:endParaRPr lang="pt-BR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9BBECC-8AD8-1E72-1B8B-048F46692404}"/>
              </a:ext>
            </a:extLst>
          </p:cNvPr>
          <p:cNvSpPr txBox="1"/>
          <p:nvPr/>
        </p:nvSpPr>
        <p:spPr>
          <a:xfrm>
            <a:off x="5298141" y="413719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Anna Karolina de Souza Freitas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Arthur Hudson Ferreira Machado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Elder Ferreira Ramos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Felipe Maurício Ribeiro Nascente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Franciele Teixeira Félix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Guilherme Bonfim Lima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Matheus Fernandes Rosa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r" rtl="0" fontAlgn="base"/>
            <a:r>
              <a:rPr lang="pt-B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Orientador: Mateus </a:t>
            </a:r>
            <a:r>
              <a:rPr lang="pt-BR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Curcino</a:t>
            </a:r>
            <a:r>
              <a:rPr lang="pt-BR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Lima </a:t>
            </a:r>
            <a:endParaRPr lang="pt-BR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62C7E8-7044-AC0A-5340-8186F3FAC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6" y="1323291"/>
            <a:ext cx="5048250" cy="50482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5012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BD336C-1D02-269D-A3F9-83A4D866E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481" y="379685"/>
            <a:ext cx="5858752" cy="58587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9DF135-2019-0779-8DE7-5144F67B2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42" y="1168642"/>
            <a:ext cx="4997257" cy="49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1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F57A0B-61E7-9548-758B-E6509DA46CE3}"/>
              </a:ext>
            </a:extLst>
          </p:cNvPr>
          <p:cNvSpPr txBox="1"/>
          <p:nvPr/>
        </p:nvSpPr>
        <p:spPr>
          <a:xfrm>
            <a:off x="1790700" y="3746155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 COMER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F70A4C-EC5F-6302-B18B-C20279CB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0" y="1146874"/>
            <a:ext cx="4997257" cy="499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11BF69-42FF-4F62-7179-04931A96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72474"/>
            <a:ext cx="5858752" cy="585875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16F1DAD-C51B-E3AE-06B0-0C4EEEE3E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77918"/>
            <a:ext cx="5853308" cy="585330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BC5BB38-060D-D6A4-43BF-9450F61D2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71" y="1098024"/>
            <a:ext cx="5068134" cy="50681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3923DCB-AFA8-C444-1CC1-66E9AC31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099604" cy="50996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C5EC9A3-C818-3E55-F2A0-F9BDDE820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2" y="338416"/>
            <a:ext cx="5941290" cy="594129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5758EF4-45DA-478C-7937-354D4295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175827" cy="517582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7A6BDC-C60A-13A0-71C8-47DCEDF04B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8" y="332560"/>
            <a:ext cx="5941290" cy="59412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B12D2B-BB09-562F-B4F9-C66404ACE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39" y="1089457"/>
            <a:ext cx="5175827" cy="51758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A1055F-2F9B-8025-67B5-FC4D9E12C2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26" y="332560"/>
            <a:ext cx="5941290" cy="59412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89B5CD4-B844-0872-5895-CD46A97EF7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55" y="1103896"/>
            <a:ext cx="5137855" cy="513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F57A0B-61E7-9548-758B-E6509DA46CE3}"/>
              </a:ext>
            </a:extLst>
          </p:cNvPr>
          <p:cNvSpPr txBox="1"/>
          <p:nvPr/>
        </p:nvSpPr>
        <p:spPr>
          <a:xfrm>
            <a:off x="1790700" y="3746155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 COMER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F70A4C-EC5F-6302-B18B-C20279CB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0" y="1146874"/>
            <a:ext cx="4997257" cy="499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11BF69-42FF-4F62-7179-04931A96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72474"/>
            <a:ext cx="5858752" cy="585875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D1A170-5996-203F-C723-9E9E693D4627}"/>
              </a:ext>
            </a:extLst>
          </p:cNvPr>
          <p:cNvSpPr txBox="1"/>
          <p:nvPr/>
        </p:nvSpPr>
        <p:spPr>
          <a:xfrm>
            <a:off x="1791243" y="4061520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LOJAS </a:t>
            </a:r>
            <a:endParaRPr lang="pt-BR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6F1DAD-C51B-E3AE-06B0-0C4EEEE3E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77918"/>
            <a:ext cx="5853308" cy="585330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BC5BB38-060D-D6A4-43BF-9450F61D2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71" y="1098024"/>
            <a:ext cx="5068134" cy="50681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3923DCB-AFA8-C444-1CC1-66E9AC31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099604" cy="50996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C5EC9A3-C818-3E55-F2A0-F9BDDE820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2" y="338416"/>
            <a:ext cx="5941290" cy="594129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5758EF4-45DA-478C-7937-354D4295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175827" cy="517582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7A6BDC-C60A-13A0-71C8-47DCEDF04B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8" y="332560"/>
            <a:ext cx="5941290" cy="59412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9EAFB1-7CD8-9A1F-BEC2-C764E25B4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1" y="332559"/>
            <a:ext cx="5941291" cy="59412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7093A0-340D-E3B7-E273-67FB8ADA0B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24" y="1081414"/>
            <a:ext cx="5175827" cy="51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42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F57A0B-61E7-9548-758B-E6509DA46CE3}"/>
              </a:ext>
            </a:extLst>
          </p:cNvPr>
          <p:cNvSpPr txBox="1"/>
          <p:nvPr/>
        </p:nvSpPr>
        <p:spPr>
          <a:xfrm>
            <a:off x="1790700" y="3746155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 COMER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F70A4C-EC5F-6302-B18B-C20279CB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0" y="1146874"/>
            <a:ext cx="4997257" cy="499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11BF69-42FF-4F62-7179-04931A96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72474"/>
            <a:ext cx="5858752" cy="585875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D1A170-5996-203F-C723-9E9E693D4627}"/>
              </a:ext>
            </a:extLst>
          </p:cNvPr>
          <p:cNvSpPr txBox="1"/>
          <p:nvPr/>
        </p:nvSpPr>
        <p:spPr>
          <a:xfrm>
            <a:off x="1791243" y="4061520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LOJAS </a:t>
            </a:r>
            <a:endParaRPr lang="pt-BR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6F1DAD-C51B-E3AE-06B0-0C4EEEE3E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77918"/>
            <a:ext cx="5853308" cy="585330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BC5BB38-060D-D6A4-43BF-9450F61D2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71" y="1098024"/>
            <a:ext cx="5068134" cy="506813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894D32F-2150-5EFB-5199-6D2449DAA1D6}"/>
              </a:ext>
            </a:extLst>
          </p:cNvPr>
          <p:cNvSpPr txBox="1"/>
          <p:nvPr/>
        </p:nvSpPr>
        <p:spPr>
          <a:xfrm>
            <a:off x="1808885" y="4372406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SERVIÇOS PÚBLICOS</a:t>
            </a:r>
            <a:endParaRPr lang="pt-BR" sz="1600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73923DCB-AFA8-C444-1CC1-66E9AC31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099604" cy="50996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C5EC9A3-C818-3E55-F2A0-F9BDDE820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2" y="338416"/>
            <a:ext cx="5941290" cy="594129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5758EF4-45DA-478C-7937-354D4295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175827" cy="517582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7A6BDC-C60A-13A0-71C8-47DCEDF04B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8" y="332560"/>
            <a:ext cx="5941290" cy="59412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F0345C-8A6A-D791-2623-A2B5875D89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55" y="1066454"/>
            <a:ext cx="5250433" cy="52504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570D7F-663B-121B-4D8D-031D9CEEC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28" y="326704"/>
            <a:ext cx="5941290" cy="59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3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F57A0B-61E7-9548-758B-E6509DA46CE3}"/>
              </a:ext>
            </a:extLst>
          </p:cNvPr>
          <p:cNvSpPr txBox="1"/>
          <p:nvPr/>
        </p:nvSpPr>
        <p:spPr>
          <a:xfrm>
            <a:off x="1790700" y="3746155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 COMER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F70A4C-EC5F-6302-B18B-C20279CB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0" y="1146874"/>
            <a:ext cx="4997257" cy="499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11BF69-42FF-4F62-7179-04931A96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72474"/>
            <a:ext cx="5858752" cy="585875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D1A170-5996-203F-C723-9E9E693D4627}"/>
              </a:ext>
            </a:extLst>
          </p:cNvPr>
          <p:cNvSpPr txBox="1"/>
          <p:nvPr/>
        </p:nvSpPr>
        <p:spPr>
          <a:xfrm>
            <a:off x="1791243" y="4061520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LOJAS </a:t>
            </a:r>
            <a:endParaRPr lang="pt-BR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6F1DAD-C51B-E3AE-06B0-0C4EEEE3E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77918"/>
            <a:ext cx="5853308" cy="585330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BC5BB38-060D-D6A4-43BF-9450F61D2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71" y="1098024"/>
            <a:ext cx="5068134" cy="50681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3923DCB-AFA8-C444-1CC1-66E9AC31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099604" cy="50996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C5EC9A3-C818-3E55-F2A0-F9BDDE820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2" y="338416"/>
            <a:ext cx="5941290" cy="594129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5758EF4-45DA-478C-7937-354D4295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79" y="1098023"/>
            <a:ext cx="5175827" cy="517582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7A6BDC-C60A-13A0-71C8-47DCEDF04B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8" y="332560"/>
            <a:ext cx="5941290" cy="59412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22AFA9-13FC-26F4-5724-2D536A80CEEE}"/>
              </a:ext>
            </a:extLst>
          </p:cNvPr>
          <p:cNvSpPr txBox="1"/>
          <p:nvPr/>
        </p:nvSpPr>
        <p:spPr>
          <a:xfrm>
            <a:off x="1818351" y="4718321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EVENTOS</a:t>
            </a:r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753CD9-21E6-E7F1-77E2-550EB4F5B2D9}"/>
              </a:ext>
            </a:extLst>
          </p:cNvPr>
          <p:cNvSpPr txBox="1"/>
          <p:nvPr/>
        </p:nvSpPr>
        <p:spPr>
          <a:xfrm>
            <a:off x="1799010" y="4370535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SERVIÇOS PÚBLICOS</a:t>
            </a:r>
            <a:endParaRPr lang="pt-BR" sz="16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89CA6FA-E7A8-2DA6-CB8C-541F39FAB5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1" y="332559"/>
            <a:ext cx="5941291" cy="594129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56C2BD7-0DB6-2D30-27B9-43333A243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79" y="1097958"/>
            <a:ext cx="5182133" cy="51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PONTOS TURÍSTICOS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C598050-1BE0-7BEB-E56E-93D734D23062}"/>
              </a:ext>
            </a:extLst>
          </p:cNvPr>
          <p:cNvSpPr txBox="1"/>
          <p:nvPr/>
        </p:nvSpPr>
        <p:spPr>
          <a:xfrm>
            <a:off x="1790700" y="3462814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ONDE DORMIR </a:t>
            </a:r>
            <a:endParaRPr lang="pt-BR" sz="16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7E335BE-0259-E380-728A-6CE144067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53" y="1165744"/>
            <a:ext cx="4997257" cy="499725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F753FE-7E68-411A-E32A-9C5727E69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85482"/>
            <a:ext cx="5858752" cy="585875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6F57A0B-61E7-9548-758B-E6509DA46CE3}"/>
              </a:ext>
            </a:extLst>
          </p:cNvPr>
          <p:cNvSpPr txBox="1"/>
          <p:nvPr/>
        </p:nvSpPr>
        <p:spPr>
          <a:xfrm>
            <a:off x="1790700" y="3746155"/>
            <a:ext cx="6669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 COMER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F70A4C-EC5F-6302-B18B-C20279CB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10" y="1146874"/>
            <a:ext cx="4997257" cy="49972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11BF69-42FF-4F62-7179-04931A969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24" y="372474"/>
            <a:ext cx="5858752" cy="585875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D1A170-5996-203F-C723-9E9E693D4627}"/>
              </a:ext>
            </a:extLst>
          </p:cNvPr>
          <p:cNvSpPr txBox="1"/>
          <p:nvPr/>
        </p:nvSpPr>
        <p:spPr>
          <a:xfrm>
            <a:off x="1791243" y="4061520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LOJAS </a:t>
            </a:r>
            <a:endParaRPr lang="pt-BR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16F1DAD-C51B-E3AE-06B0-0C4EEEE3E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77918"/>
            <a:ext cx="5853308" cy="585330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BC5BB38-060D-D6A4-43BF-9450F61D2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71" y="1098024"/>
            <a:ext cx="5068134" cy="506813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3923DCB-AFA8-C444-1CC1-66E9AC319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70" y="1098023"/>
            <a:ext cx="5099604" cy="509960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C5EC9A3-C818-3E55-F2A0-F9BDDE8209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2" y="338416"/>
            <a:ext cx="5941290" cy="594129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5758EF4-45DA-478C-7937-354D4295CB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79" y="1098023"/>
            <a:ext cx="5175827" cy="517582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7A6BDC-C60A-13A0-71C8-47DCEDF04B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198" y="332560"/>
            <a:ext cx="5941290" cy="59412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22AFA9-13FC-26F4-5724-2D536A80CEEE}"/>
              </a:ext>
            </a:extLst>
          </p:cNvPr>
          <p:cNvSpPr txBox="1"/>
          <p:nvPr/>
        </p:nvSpPr>
        <p:spPr>
          <a:xfrm>
            <a:off x="1818351" y="4718321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EVENTOS</a:t>
            </a:r>
            <a:endParaRPr lang="pt-BR" sz="1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753CD9-21E6-E7F1-77E2-550EB4F5B2D9}"/>
              </a:ext>
            </a:extLst>
          </p:cNvPr>
          <p:cNvSpPr txBox="1"/>
          <p:nvPr/>
        </p:nvSpPr>
        <p:spPr>
          <a:xfrm>
            <a:off x="1799010" y="4370535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SERVIÇOS PÚBLICOS</a:t>
            </a:r>
            <a:endParaRPr lang="pt-BR" sz="16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89CA6FA-E7A8-2DA6-CB8C-541F39FAB5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11" y="332559"/>
            <a:ext cx="5941291" cy="594129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56C2BD7-0DB6-2D30-27B9-43333A243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79" y="1097958"/>
            <a:ext cx="5182133" cy="51821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32CBBB-E091-1637-AED7-615A4DB027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74" y="294679"/>
            <a:ext cx="6028764" cy="60287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7368F43-4B6C-A16A-054C-B2BE73AF77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95" y="1104868"/>
            <a:ext cx="5246593" cy="524659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BA9481-4D86-8461-57ED-CA756E80B060}"/>
              </a:ext>
            </a:extLst>
          </p:cNvPr>
          <p:cNvSpPr txBox="1"/>
          <p:nvPr/>
        </p:nvSpPr>
        <p:spPr>
          <a:xfrm>
            <a:off x="1828322" y="5064439"/>
            <a:ext cx="666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CONTATOS PARA AGENDAMENTO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19971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3908B21-E133-BF10-B172-FACB4416EC10}"/>
              </a:ext>
            </a:extLst>
          </p:cNvPr>
          <p:cNvSpPr txBox="1"/>
          <p:nvPr/>
        </p:nvSpPr>
        <p:spPr>
          <a:xfrm>
            <a:off x="2707341" y="16302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A17-D102-22B5-717F-09589C7F829C}"/>
              </a:ext>
            </a:extLst>
          </p:cNvPr>
          <p:cNvSpPr txBox="1"/>
          <p:nvPr/>
        </p:nvSpPr>
        <p:spPr>
          <a:xfrm>
            <a:off x="1126191" y="2559273"/>
            <a:ext cx="9753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         </a:t>
            </a:r>
            <a:r>
              <a:rPr lang="pt-BR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 partir da avaliação dos usuários foi possível concluir que a aplicação desenvolvida conseguiu alcançar a finalidade de suprir os requisitos básicos para seu funcionamento. As repostas-testes demonstraram que o software teve uma avalição positiva em todos seus aspectos, demonstrando ser intuitiva e de fácil uso. A navegabilidade, intuitividade, acesso as informações e identidade visual foram implementados de tal forma que possibilitaram o cliente a acessar os dados que ele almeja, tornando a aplicação viável para o uso. Ainda que haja possíveis melhorias ou aperfeiçoamentos a serem feitos, no computo geral, o software é eficiente e alcança os requisitos propostos a ela. 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0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D46956F-BB04-16E9-7AF6-B0D2BC35AFC7}"/>
              </a:ext>
            </a:extLst>
          </p:cNvPr>
          <p:cNvSpPr txBox="1"/>
          <p:nvPr/>
        </p:nvSpPr>
        <p:spPr>
          <a:xfrm>
            <a:off x="4357967" y="1780046"/>
            <a:ext cx="6096000" cy="707886"/>
          </a:xfrm>
          <a:prstGeom prst="rect">
            <a:avLst/>
          </a:prstGeom>
          <a:noFill/>
          <a:effectLst>
            <a:outerShdw blurRad="50800" dist="38100" dir="10800000" algn="r" rotWithShape="0">
              <a:schemeClr val="tx1"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TURISTANDO</a:t>
            </a:r>
            <a:r>
              <a:rPr lang="pt-BR" sz="4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pt-BR" sz="4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406635D-1A3D-73B7-03E4-5D6659811FF7}"/>
              </a:ext>
            </a:extLst>
          </p:cNvPr>
          <p:cNvSpPr txBox="1"/>
          <p:nvPr/>
        </p:nvSpPr>
        <p:spPr>
          <a:xfrm>
            <a:off x="4495240" y="270818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</a:rPr>
              <a:t>     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intuito principal do app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turistando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é aproximar as pessoas que buscam por novas experiencias e aventuras, trazendo um pouco dos lugares inclusos para dentro da plataforma de modo que os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+mj-lt"/>
              </a:rPr>
              <a:t>visitantes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sintam atraídos a irem conhecer tais localidades, com a intenção de também fomentar o comercio local e os pequenos comerciantes ajudando nas suas rendas.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55822F-5BC4-50B5-A34C-E9CE60584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6" y="1323291"/>
            <a:ext cx="5048250" cy="50482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50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1E92E05-47FC-EDF8-A586-1A80FDD5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61" y="914400"/>
            <a:ext cx="5048250" cy="504825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43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0C69A-4F33-9798-B957-31E5AE26BD84}"/>
              </a:ext>
            </a:extLst>
          </p:cNvPr>
          <p:cNvSpPr txBox="1"/>
          <p:nvPr/>
        </p:nvSpPr>
        <p:spPr>
          <a:xfrm>
            <a:off x="1714500" y="346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02 – PESQUISA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F96FC8-C8FB-E3EE-CFEE-ED4AF8D4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61" y="864181"/>
            <a:ext cx="5048250" cy="51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8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0C69A-4F33-9798-B957-31E5AE26BD84}"/>
              </a:ext>
            </a:extLst>
          </p:cNvPr>
          <p:cNvSpPr txBox="1"/>
          <p:nvPr/>
        </p:nvSpPr>
        <p:spPr>
          <a:xfrm>
            <a:off x="1714500" y="346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02 – PESQUISA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1663C9-769E-40CC-7928-76ED2EA31A98}"/>
              </a:ext>
            </a:extLst>
          </p:cNvPr>
          <p:cNvSpPr txBox="1"/>
          <p:nvPr/>
        </p:nvSpPr>
        <p:spPr>
          <a:xfrm>
            <a:off x="1714500" y="38321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03 - MENU LATERAL </a:t>
            </a:r>
            <a:endParaRPr lang="pt-BR" sz="16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C89EF21-73CD-46FF-ECDD-81FA48D9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903794"/>
            <a:ext cx="5129636" cy="5129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F2681D1-094B-C0B5-48F3-2E0EC286A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97996"/>
            <a:ext cx="5129636" cy="51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0C69A-4F33-9798-B957-31E5AE26BD84}"/>
              </a:ext>
            </a:extLst>
          </p:cNvPr>
          <p:cNvSpPr txBox="1"/>
          <p:nvPr/>
        </p:nvSpPr>
        <p:spPr>
          <a:xfrm>
            <a:off x="1714500" y="346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02 – PESQUISA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1663C9-769E-40CC-7928-76ED2EA31A98}"/>
              </a:ext>
            </a:extLst>
          </p:cNvPr>
          <p:cNvSpPr txBox="1"/>
          <p:nvPr/>
        </p:nvSpPr>
        <p:spPr>
          <a:xfrm>
            <a:off x="1714500" y="38321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03 - MENU LATERAL </a:t>
            </a:r>
            <a:endParaRPr lang="pt-BR" sz="16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C89EF21-73CD-46FF-ECDD-81FA48D9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903794"/>
            <a:ext cx="5129636" cy="512963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D97548-8516-D4F3-B824-7E4E84D5A383}"/>
              </a:ext>
            </a:extLst>
          </p:cNvPr>
          <p:cNvSpPr txBox="1"/>
          <p:nvPr/>
        </p:nvSpPr>
        <p:spPr>
          <a:xfrm>
            <a:off x="1714500" y="41638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000000"/>
                </a:solidFill>
                <a:effectLst/>
                <a:latin typeface="WordVisi_MSFontService"/>
              </a:rPr>
              <a:t>TELA 04 – CARDS (SERVIÇOS PRINCIPAIS)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005C52-9693-D0AD-2C6E-10DCA098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97996"/>
            <a:ext cx="5129636" cy="51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0C69A-4F33-9798-B957-31E5AE26BD84}"/>
              </a:ext>
            </a:extLst>
          </p:cNvPr>
          <p:cNvSpPr txBox="1"/>
          <p:nvPr/>
        </p:nvSpPr>
        <p:spPr>
          <a:xfrm>
            <a:off x="1714500" y="346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02 – PESQUISA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1663C9-769E-40CC-7928-76ED2EA31A98}"/>
              </a:ext>
            </a:extLst>
          </p:cNvPr>
          <p:cNvSpPr txBox="1"/>
          <p:nvPr/>
        </p:nvSpPr>
        <p:spPr>
          <a:xfrm>
            <a:off x="1714500" y="38321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03 - MENU LATERAL </a:t>
            </a:r>
            <a:endParaRPr lang="pt-BR" sz="16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C89EF21-73CD-46FF-ECDD-81FA48D9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903794"/>
            <a:ext cx="5129636" cy="51296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B19288-C3AA-995C-4DF1-B46F5471C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97996"/>
            <a:ext cx="5129636" cy="51296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04B482F-7718-EE4C-D401-2BD7B172034A}"/>
              </a:ext>
            </a:extLst>
          </p:cNvPr>
          <p:cNvSpPr txBox="1"/>
          <p:nvPr/>
        </p:nvSpPr>
        <p:spPr>
          <a:xfrm>
            <a:off x="1714500" y="41638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04 – CARDS (SERVIÇOS PRINCIPAIS)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A9E7DC-BF46-BE91-BCA0-4CA89FB0FD0B}"/>
              </a:ext>
            </a:extLst>
          </p:cNvPr>
          <p:cNvSpPr txBox="1"/>
          <p:nvPr/>
        </p:nvSpPr>
        <p:spPr>
          <a:xfrm>
            <a:off x="1714500" y="45023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05 – LOGIN E AUTENTICAÇÃO </a:t>
            </a:r>
            <a:r>
              <a:rPr lang="pt-BR" sz="1800" b="0" i="0" dirty="0">
                <a:effectLst/>
                <a:latin typeface="Arial" panose="020B0604020202020204" pitchFamily="34" charset="0"/>
              </a:rPr>
              <a:t>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72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effectLst/>
                <a:latin typeface="Arial" panose="020B0604020202020204" pitchFamily="34" charset="0"/>
              </a:rPr>
              <a:t>TELAS PRIMÁRIAS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341EB-2CFF-5505-115B-6F8B04FB9E8F}"/>
              </a:ext>
            </a:extLst>
          </p:cNvPr>
          <p:cNvSpPr txBox="1"/>
          <p:nvPr/>
        </p:nvSpPr>
        <p:spPr>
          <a:xfrm>
            <a:off x="1714500" y="312988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01 - HOME PAGE </a:t>
            </a:r>
            <a:endParaRPr lang="pt-BR" sz="1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0C69A-4F33-9798-B957-31E5AE26BD84}"/>
              </a:ext>
            </a:extLst>
          </p:cNvPr>
          <p:cNvSpPr txBox="1"/>
          <p:nvPr/>
        </p:nvSpPr>
        <p:spPr>
          <a:xfrm>
            <a:off x="1714500" y="3462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02 – PESQUISA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1663C9-769E-40CC-7928-76ED2EA31A98}"/>
              </a:ext>
            </a:extLst>
          </p:cNvPr>
          <p:cNvSpPr txBox="1"/>
          <p:nvPr/>
        </p:nvSpPr>
        <p:spPr>
          <a:xfrm>
            <a:off x="1714500" y="38321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03 - MENU LATERAL </a:t>
            </a:r>
            <a:endParaRPr lang="pt-BR" sz="16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C89EF21-73CD-46FF-ECDD-81FA48D9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903794"/>
            <a:ext cx="5129636" cy="51296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B19288-C3AA-995C-4DF1-B46F5471C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97996"/>
            <a:ext cx="5129636" cy="51296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04B482F-7718-EE4C-D401-2BD7B172034A}"/>
              </a:ext>
            </a:extLst>
          </p:cNvPr>
          <p:cNvSpPr txBox="1"/>
          <p:nvPr/>
        </p:nvSpPr>
        <p:spPr>
          <a:xfrm>
            <a:off x="1714500" y="416382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TELA 04 – CARDS (SERVIÇOS PRINCIPAIS)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A9E7DC-BF46-BE91-BCA0-4CA89FB0FD0B}"/>
              </a:ext>
            </a:extLst>
          </p:cNvPr>
          <p:cNvSpPr txBox="1"/>
          <p:nvPr/>
        </p:nvSpPr>
        <p:spPr>
          <a:xfrm>
            <a:off x="1714500" y="45023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Arial" panose="020B0604020202020204" pitchFamily="34" charset="0"/>
              </a:rPr>
              <a:t>TELA 05 – LOGIN E AUTENTICAÇÃO </a:t>
            </a:r>
            <a:r>
              <a:rPr lang="pt-BR" sz="1800" b="0" i="0" dirty="0">
                <a:effectLst/>
                <a:latin typeface="Arial" panose="020B0604020202020204" pitchFamily="34" charset="0"/>
              </a:rPr>
              <a:t> 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1495CF-CDB2-59C9-DD07-599AA55827E3}"/>
              </a:ext>
            </a:extLst>
          </p:cNvPr>
          <p:cNvSpPr txBox="1"/>
          <p:nvPr/>
        </p:nvSpPr>
        <p:spPr>
          <a:xfrm>
            <a:off x="1714500" y="4871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TELA 06 – CADASTRO DE LOCAIS E </a:t>
            </a:r>
            <a:r>
              <a:rPr lang="pt-B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8D8393E-A3AE-BE45-B3F8-132E3A6A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97996"/>
            <a:ext cx="5132535" cy="51325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05A44D-9A83-8002-A16A-8D83512DF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70" y="862732"/>
            <a:ext cx="5132535" cy="51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20000"/>
                <a:lumOff val="8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3DBBB1D-209E-404B-4954-9E496B4DEE40}"/>
              </a:ext>
            </a:extLst>
          </p:cNvPr>
          <p:cNvSpPr txBox="1"/>
          <p:nvPr/>
        </p:nvSpPr>
        <p:spPr>
          <a:xfrm>
            <a:off x="1714500" y="112025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TEMPLATE PADRÃO</a:t>
            </a:r>
          </a:p>
          <a:p>
            <a:r>
              <a:rPr lang="pt-BR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 APLICAÇÃO</a:t>
            </a:r>
            <a:endParaRPr lang="pt-BR" sz="3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CA6F873-975E-A0B1-5CFD-1F9CA05D83EA}"/>
              </a:ext>
            </a:extLst>
          </p:cNvPr>
          <p:cNvSpPr txBox="1"/>
          <p:nvPr/>
        </p:nvSpPr>
        <p:spPr>
          <a:xfrm>
            <a:off x="1714500" y="250263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TELAS SECUNDÁRIAS</a:t>
            </a:r>
            <a:r>
              <a:rPr lang="pt-BR" sz="2800" b="0" i="0" dirty="0">
                <a:effectLst/>
                <a:latin typeface="Arial" panose="020B0604020202020204" pitchFamily="34" charset="0"/>
              </a:rPr>
              <a:t> </a:t>
            </a:r>
            <a:endParaRPr lang="pt-BR" sz="2800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pt-B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DC4F1C-CD52-8F5F-A2DB-2BAE24F1D851}"/>
              </a:ext>
            </a:extLst>
          </p:cNvPr>
          <p:cNvSpPr txBox="1"/>
          <p:nvPr/>
        </p:nvSpPr>
        <p:spPr>
          <a:xfrm>
            <a:off x="1790700" y="3139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0000"/>
                </a:solidFill>
                <a:effectLst/>
                <a:latin typeface="WordVisi_MSFontService"/>
              </a:rPr>
              <a:t>PONTOS TURÍSTICOS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0595CF9-2834-0966-E545-FF1F642A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54" y="1192306"/>
            <a:ext cx="4932956" cy="493295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831902-722F-1175-5B40-0A7655292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385482"/>
            <a:ext cx="5858751" cy="58587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197DCC-8E33-E530-6649-603FBA1B7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68" y="402141"/>
            <a:ext cx="5858751" cy="58587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FF3DC9-20C1-888F-17E9-E389EC72A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45" y="1162397"/>
            <a:ext cx="4992774" cy="49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69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479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WordVisi_MSFontService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Karolina De Souza Freitas</dc:creator>
  <cp:lastModifiedBy>Anna Karolina De Souza Freitas</cp:lastModifiedBy>
  <cp:revision>4</cp:revision>
  <dcterms:created xsi:type="dcterms:W3CDTF">2023-06-13T18:53:01Z</dcterms:created>
  <dcterms:modified xsi:type="dcterms:W3CDTF">2023-06-14T00:12:20Z</dcterms:modified>
</cp:coreProperties>
</file>